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Ww</a:t>
            </a:r>
            <a:r>
              <a:rPr lang="en-US" dirty="0" smtClean="0"/>
              <a:t> 2 timeline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jacob warren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4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30, 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Hitler commits suicide.</a:t>
            </a:r>
          </a:p>
        </p:txBody>
      </p:sp>
    </p:spTree>
    <p:extLst>
      <p:ext uri="{BB962C8B-B14F-4D97-AF65-F5344CB8AC3E}">
        <p14:creationId xmlns:p14="http://schemas.microsoft.com/office/powerpoint/2010/main" val="21225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2, 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War ends.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00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1, 1939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Germany invades Poland, initiating World War II in Europe.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89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17, 1939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Soviet Union invades Poland from the east.</a:t>
            </a:r>
          </a:p>
        </p:txBody>
      </p:sp>
    </p:spTree>
    <p:extLst>
      <p:ext uri="{BB962C8B-B14F-4D97-AF65-F5344CB8AC3E}">
        <p14:creationId xmlns:p14="http://schemas.microsoft.com/office/powerpoint/2010/main" val="5516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10, 1940–October 31, 1940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air war known as the Battle of Britain ends in defeat for Nazi Germany.</a:t>
            </a:r>
          </a:p>
        </p:txBody>
      </p:sp>
    </p:spTree>
    <p:extLst>
      <p:ext uri="{BB962C8B-B14F-4D97-AF65-F5344CB8AC3E}">
        <p14:creationId xmlns:p14="http://schemas.microsoft.com/office/powerpoint/2010/main" val="6675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27, 1940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Germany, Italy, and Japan sign the Tripartite Pact.</a:t>
            </a:r>
          </a:p>
        </p:txBody>
      </p:sp>
    </p:spTree>
    <p:extLst>
      <p:ext uri="{BB962C8B-B14F-4D97-AF65-F5344CB8AC3E}">
        <p14:creationId xmlns:p14="http://schemas.microsoft.com/office/powerpoint/2010/main" val="34949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7, 1941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Japan bombs Pearl Harbor.</a:t>
            </a:r>
          </a:p>
        </p:txBody>
      </p:sp>
    </p:spTree>
    <p:extLst>
      <p:ext uri="{BB962C8B-B14F-4D97-AF65-F5344CB8AC3E}">
        <p14:creationId xmlns:p14="http://schemas.microsoft.com/office/powerpoint/2010/main" val="36894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11–13, 1941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Nazi Germany and its Axis partners declare war on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9379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6, 1943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Soviet troops liberate Kiev.</a:t>
            </a:r>
          </a:p>
        </p:txBody>
      </p:sp>
    </p:spTree>
    <p:extLst>
      <p:ext uri="{BB962C8B-B14F-4D97-AF65-F5344CB8AC3E}">
        <p14:creationId xmlns:p14="http://schemas.microsoft.com/office/powerpoint/2010/main" val="14512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4, 1944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D-Day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4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638</TotalTime>
  <Words>128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Ww 2 timeline </vt:lpstr>
      <vt:lpstr>September 1, 1939</vt:lpstr>
      <vt:lpstr>September 17, 1939</vt:lpstr>
      <vt:lpstr>July 10, 1940–October 31, 1940</vt:lpstr>
      <vt:lpstr>September 27, 1940</vt:lpstr>
      <vt:lpstr>December 7, 1941</vt:lpstr>
      <vt:lpstr>December 11–13, 1941</vt:lpstr>
      <vt:lpstr>November 6, 1943</vt:lpstr>
      <vt:lpstr>June 4, 1944</vt:lpstr>
      <vt:lpstr>April 30, 1945</vt:lpstr>
      <vt:lpstr>September 2, 1945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 2 timeline</dc:title>
  <dc:creator>jacob warren</dc:creator>
  <cp:lastModifiedBy>jacob warren</cp:lastModifiedBy>
  <cp:revision>3</cp:revision>
  <dcterms:created xsi:type="dcterms:W3CDTF">2015-03-12T02:02:59Z</dcterms:created>
  <dcterms:modified xsi:type="dcterms:W3CDTF">2015-03-12T12:41:21Z</dcterms:modified>
</cp:coreProperties>
</file>