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Population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Peiedmont </c:v>
                </c:pt>
                <c:pt idx="1">
                  <c:v>Rest Of Georgia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Costal Plain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Jacob warren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03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it 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Costal Plane is in southern most Georgia and goes from the fall line to the barrier islands.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79" y="3006252"/>
            <a:ext cx="6488604" cy="32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94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live there?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84877"/>
              </p:ext>
            </p:extLst>
          </p:nvPr>
        </p:nvGraphicFramePr>
        <p:xfrm>
          <a:off x="1442992" y="1816920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0135" y="1586088"/>
            <a:ext cx="632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Somewhere within 50% of Georgia's Population lives their. </a:t>
            </a:r>
            <a:endParaRPr lang="en-US" sz="24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74391036"/>
              </p:ext>
            </p:extLst>
          </p:nvPr>
        </p:nvGraphicFramePr>
        <p:xfrm>
          <a:off x="5187323" y="1051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0402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the first region to be found in Georgia.</a:t>
            </a:r>
          </a:p>
          <a:p>
            <a:r>
              <a:rPr lang="en-US" dirty="0" smtClean="0"/>
              <a:t>It contains </a:t>
            </a:r>
            <a:r>
              <a:rPr lang="en-US" dirty="0"/>
              <a:t>the </a:t>
            </a:r>
            <a:r>
              <a:rPr lang="en-US" dirty="0" smtClean="0"/>
              <a:t>Okefenokee Swamp. </a:t>
            </a:r>
          </a:p>
          <a:p>
            <a:r>
              <a:rPr lang="en-US" dirty="0" smtClean="0"/>
              <a:t>It is the largest region in Georgia. </a:t>
            </a:r>
          </a:p>
          <a:p>
            <a:r>
              <a:rPr lang="en-US" dirty="0" smtClean="0"/>
              <a:t> It has many forest. </a:t>
            </a:r>
          </a:p>
          <a:p>
            <a:r>
              <a:rPr lang="en-US" dirty="0" smtClean="0"/>
              <a:t>We do not live in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91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Funny Time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4" y="861184"/>
            <a:ext cx="6840331" cy="5470929"/>
          </a:xfrm>
        </p:spPr>
      </p:pic>
    </p:spTree>
    <p:extLst>
      <p:ext uri="{BB962C8B-B14F-4D97-AF65-F5344CB8AC3E}">
        <p14:creationId xmlns:p14="http://schemas.microsoft.com/office/powerpoint/2010/main" val="1098819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most of Georgia's onions and peanuts are grown.</a:t>
            </a:r>
          </a:p>
          <a:p>
            <a:r>
              <a:rPr lang="en-US" dirty="0" smtClean="0"/>
              <a:t>Some soil in this region is poor and some is great for farming. </a:t>
            </a:r>
          </a:p>
          <a:p>
            <a:r>
              <a:rPr lang="en-US" dirty="0" smtClean="0"/>
              <a:t>It also contains Radium Springs, Providence Canyon, and Warm Springs.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34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Mrs.Morris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70" y="1455313"/>
            <a:ext cx="5147827" cy="4361645"/>
          </a:xfrm>
        </p:spPr>
      </p:pic>
      <p:sp>
        <p:nvSpPr>
          <p:cNvPr id="5" name="TextBox 4"/>
          <p:cNvSpPr txBox="1"/>
          <p:nvPr/>
        </p:nvSpPr>
        <p:spPr>
          <a:xfrm>
            <a:off x="5370490" y="6091526"/>
            <a:ext cx="3893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Just Kidding!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0512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mrs.west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devrick.files.wordpress.com/2012/05/homework-class-test-writing-an-essay-without-spellchec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944" y="1468192"/>
            <a:ext cx="5336169" cy="439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18975" y="6104586"/>
            <a:ext cx="4687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this is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61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you are reading this right now you have made it to the end I hope you learned something and laughed a little!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03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507</TotalTime>
  <Words>169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The Costal Plain </vt:lpstr>
      <vt:lpstr>Where is it at? </vt:lpstr>
      <vt:lpstr>How many people live there?</vt:lpstr>
      <vt:lpstr>Info </vt:lpstr>
      <vt:lpstr>Funny Time </vt:lpstr>
      <vt:lpstr>More info</vt:lpstr>
      <vt:lpstr>For Mrs.Morris </vt:lpstr>
      <vt:lpstr>For mrs.west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Costal Plane</dc:title>
  <dc:creator>jacob warren</dc:creator>
  <cp:lastModifiedBy>jacob warren</cp:lastModifiedBy>
  <cp:revision>10</cp:revision>
  <dcterms:created xsi:type="dcterms:W3CDTF">2014-08-19T16:33:22Z</dcterms:created>
  <dcterms:modified xsi:type="dcterms:W3CDTF">2014-08-20T01:00:55Z</dcterms:modified>
</cp:coreProperties>
</file>